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467" autoAdjust="0"/>
  </p:normalViewPr>
  <p:slideViewPr>
    <p:cSldViewPr snapToGrid="0" showGuides="1">
      <p:cViewPr varScale="1">
        <p:scale>
          <a:sx n="81" d="100"/>
          <a:sy n="81" d="100"/>
        </p:scale>
        <p:origin x="126" y="79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0.33</c:v>
                </c:pt>
                <c:pt idx="2">
                  <c:v>0.19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0.23</c:v>
                </c:pt>
                <c:pt idx="2">
                  <c:v>0.06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0.24</c:v>
                </c:pt>
                <c:pt idx="2">
                  <c:v>0.01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0.73</c:v>
                </c:pt>
                <c:pt idx="1">
                  <c:v>0.24</c:v>
                </c:pt>
                <c:pt idx="2">
                  <c:v>0.03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0.3</c:v>
                </c:pt>
                <c:pt idx="2">
                  <c:v>0.03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0.28000000000000003</c:v>
                </c:pt>
                <c:pt idx="2">
                  <c:v>0.2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</c:v>
                </c:pt>
                <c:pt idx="1">
                  <c:v>0.41</c:v>
                </c:pt>
                <c:pt idx="2">
                  <c:v>0.28999999999999998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0.31</c:v>
                </c:pt>
                <c:pt idx="1">
                  <c:v>0.36</c:v>
                </c:pt>
                <c:pt idx="2">
                  <c:v>0.31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0.36</c:v>
                </c:pt>
                <c:pt idx="2">
                  <c:v>0.3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0.87</c:v>
                </c:pt>
                <c:pt idx="1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0.95</c:v>
                </c:pt>
                <c:pt idx="1">
                  <c:v>0.05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0.28000000000000003</c:v>
                </c:pt>
                <c:pt idx="2">
                  <c:v>0.2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0.39</c:v>
                </c:pt>
                <c:pt idx="2">
                  <c:v>0.05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0.72</c:v>
                </c:pt>
                <c:pt idx="1">
                  <c:v>0.2</c:v>
                </c:pt>
                <c:pt idx="2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M82019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M82019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Much Wenlock &amp; Cressage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Kingsway Lodge, King Street, Much Wenlock TF13 6BL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43%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275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M82019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https://gp-patient.co.uk/PatientExperiences?practicecode=M82019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5" y="68798"/>
            <a:ext cx="80688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Wenlock &amp; </a:t>
            </a:r>
            <a:r>
              <a:rPr lang="en-GB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Cressage</a:t>
            </a:r>
            <a:r>
              <a:rPr lang="en-GB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Medical Practice</a:t>
            </a:r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81%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BA30F490-8B1B-E8F5-835A-06970FB3A70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Much Wenlock and </a:t>
            </a:r>
            <a:r>
              <a:rPr lang="en-US" dirty="0" err="1"/>
              <a:t>Cressage</a:t>
            </a:r>
            <a:r>
              <a:rPr lang="en-US" dirty="0"/>
              <a:t> Medical Practice GP Patient Survey results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Much Wenlock &amp; Cressage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Kingsway Lodge, King Street, Much Wenlock TF13 6BL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M82019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43%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275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https://gp-patient.co.uk/PatientExperiences?practicecode=M82019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Wenlock &amp; </a:t>
            </a:r>
            <a:r>
              <a:rPr lang="en-GB" sz="2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Cressage</a:t>
            </a:r>
            <a:r>
              <a:rPr lang="en-GB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Medical Practice</a:t>
            </a:r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99%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468EC98B-B111-23FE-761A-A703FE226D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Experience at last appointment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9045712D7E74D87DB99141494DC5C" ma:contentTypeVersion="12" ma:contentTypeDescription="Create a new document." ma:contentTypeScope="" ma:versionID="a44d20633c4459c448838c1d9312cb33">
  <xsd:schema xmlns:xsd="http://www.w3.org/2001/XMLSchema" xmlns:xs="http://www.w3.org/2001/XMLSchema" xmlns:p="http://schemas.microsoft.com/office/2006/metadata/properties" xmlns:ns1="http://schemas.microsoft.com/sharepoint/v3" xmlns:ns2="898c81d7-1e30-4cbf-92cf-09f18f615fa4" xmlns:ns3="507f52c7-a5ef-4642-bee9-de0d104445e0" targetNamespace="http://schemas.microsoft.com/office/2006/metadata/properties" ma:root="true" ma:fieldsID="4b3b4a2f0e5fa5ff84c4c8f8e67a5790" ns1:_="" ns2:_="" ns3:_="">
    <xsd:import namespace="http://schemas.microsoft.com/sharepoint/v3"/>
    <xsd:import namespace="898c81d7-1e30-4cbf-92cf-09f18f615fa4"/>
    <xsd:import namespace="507f52c7-a5ef-4642-bee9-de0d104445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c81d7-1e30-4cbf-92cf-09f18f615f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f52c7-a5ef-4642-bee9-de0d104445e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1C55FB27-169D-4C90-BAB2-7B7989693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98c81d7-1e30-4cbf-92cf-09f18f615fa4"/>
    <ds:schemaRef ds:uri="507f52c7-a5ef-4642-bee9-de0d104445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653</Words>
  <Application>Microsoft Office PowerPoint</Application>
  <PresentationFormat>Widescreen</PresentationFormat>
  <Paragraphs>210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Much Wenlock and Cressage Medical Practice GP Patient Survey results 2024</vt:lpstr>
      <vt:lpstr>Experience at last appointment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Amy Griffiths</cp:lastModifiedBy>
  <cp:revision>236</cp:revision>
  <dcterms:created xsi:type="dcterms:W3CDTF">2022-02-15T10:00:54Z</dcterms:created>
  <dcterms:modified xsi:type="dcterms:W3CDTF">2024-08-12T14:27:22Z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0x01010067A9045712D7E74D87DB99141494DC5C</vt:lpwstr>
  </property>
  <property fmtid="{D5CDD505-2E9C-101B-9397-08002B2CF9AE}" pid="3" name="MediaServiceImageTags">
    <vt:lpwstr/>
  </property>
</Properties>
</file>