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9"/>
  </p:notesMasterIdLst>
  <p:handoutMasterIdLst>
    <p:handoutMasterId r:id="rId10"/>
  </p:handoutMasterIdLst>
  <p:sldIdLst>
    <p:sldId id="256" r:id="rId5"/>
    <p:sldId id="262" r:id="rId6"/>
    <p:sldId id="263" r:id="rId7"/>
    <p:sldId id="264" r:id="rId8"/>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76BD4-5B17-4881-BA22-D09E02DA56CA}" v="3" dt="2024-11-11T16:26:00.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0" autoAdjust="0"/>
  </p:normalViewPr>
  <p:slideViewPr>
    <p:cSldViewPr snapToGrid="0">
      <p:cViewPr varScale="1">
        <p:scale>
          <a:sx n="77" d="100"/>
          <a:sy n="77" d="100"/>
        </p:scale>
        <p:origin x="58" y="739"/>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Sarah (MUCH WENLOCK &amp; CRESSAGE MEDICAL PRACTICE)" userId="5be02dff-ea99-42c8-a073-991860349e41" providerId="ADAL" clId="{23F76BD4-5B17-4881-BA22-D09E02DA56CA}"/>
    <pc:docChg chg="undo custSel modSld">
      <pc:chgData name="HOPE, Sarah (MUCH WENLOCK &amp; CRESSAGE MEDICAL PRACTICE)" userId="5be02dff-ea99-42c8-a073-991860349e41" providerId="ADAL" clId="{23F76BD4-5B17-4881-BA22-D09E02DA56CA}" dt="2024-11-11T16:51:25.906" v="573" actId="20577"/>
      <pc:docMkLst>
        <pc:docMk/>
      </pc:docMkLst>
      <pc:sldChg chg="addSp delSp modSp mod">
        <pc:chgData name="HOPE, Sarah (MUCH WENLOCK &amp; CRESSAGE MEDICAL PRACTICE)" userId="5be02dff-ea99-42c8-a073-991860349e41" providerId="ADAL" clId="{23F76BD4-5B17-4881-BA22-D09E02DA56CA}" dt="2024-11-11T16:51:25.906" v="573" actId="20577"/>
        <pc:sldMkLst>
          <pc:docMk/>
          <pc:sldMk cId="188992475" sldId="263"/>
        </pc:sldMkLst>
        <pc:spChg chg="mod">
          <ac:chgData name="HOPE, Sarah (MUCH WENLOCK &amp; CRESSAGE MEDICAL PRACTICE)" userId="5be02dff-ea99-42c8-a073-991860349e41" providerId="ADAL" clId="{23F76BD4-5B17-4881-BA22-D09E02DA56CA}" dt="2024-11-11T16:51:25.906" v="573" actId="20577"/>
          <ac:spMkLst>
            <pc:docMk/>
            <pc:sldMk cId="188992475" sldId="263"/>
            <ac:spMk id="8" creationId="{DFF51D01-352D-8997-67CC-774CA9049189}"/>
          </ac:spMkLst>
        </pc:spChg>
        <pc:spChg chg="mod">
          <ac:chgData name="HOPE, Sarah (MUCH WENLOCK &amp; CRESSAGE MEDICAL PRACTICE)" userId="5be02dff-ea99-42c8-a073-991860349e41" providerId="ADAL" clId="{23F76BD4-5B17-4881-BA22-D09E02DA56CA}" dt="2024-11-11T16:22:07.565" v="247" actId="20577"/>
          <ac:spMkLst>
            <pc:docMk/>
            <pc:sldMk cId="188992475" sldId="263"/>
            <ac:spMk id="11" creationId="{F08F37C7-6C5A-1BF6-6392-4263CCB229BA}"/>
          </ac:spMkLst>
        </pc:spChg>
        <pc:picChg chg="add del mod">
          <ac:chgData name="HOPE, Sarah (MUCH WENLOCK &amp; CRESSAGE MEDICAL PRACTICE)" userId="5be02dff-ea99-42c8-a073-991860349e41" providerId="ADAL" clId="{23F76BD4-5B17-4881-BA22-D09E02DA56CA}" dt="2024-11-11T16:25:07.837" v="269" actId="478"/>
          <ac:picMkLst>
            <pc:docMk/>
            <pc:sldMk cId="188992475" sldId="263"/>
            <ac:picMk id="12" creationId="{BFB9349A-0D5E-58A0-B3F5-EC76AFECE871}"/>
          </ac:picMkLst>
        </pc:picChg>
      </pc:sldChg>
      <pc:sldChg chg="addSp delSp modSp mod">
        <pc:chgData name="HOPE, Sarah (MUCH WENLOCK &amp; CRESSAGE MEDICAL PRACTICE)" userId="5be02dff-ea99-42c8-a073-991860349e41" providerId="ADAL" clId="{23F76BD4-5B17-4881-BA22-D09E02DA56CA}" dt="2024-11-11T16:27:17.230" v="548" actId="20577"/>
        <pc:sldMkLst>
          <pc:docMk/>
          <pc:sldMk cId="2761196217" sldId="264"/>
        </pc:sldMkLst>
        <pc:graphicFrameChg chg="mod modGraphic">
          <ac:chgData name="HOPE, Sarah (MUCH WENLOCK &amp; CRESSAGE MEDICAL PRACTICE)" userId="5be02dff-ea99-42c8-a073-991860349e41" providerId="ADAL" clId="{23F76BD4-5B17-4881-BA22-D09E02DA56CA}" dt="2024-11-11T16:27:17.230" v="548" actId="20577"/>
          <ac:graphicFrameMkLst>
            <pc:docMk/>
            <pc:sldMk cId="2761196217" sldId="264"/>
            <ac:graphicFrameMk id="23" creationId="{25C699EE-64DE-49BF-CCA4-1A08B325AB7A}"/>
          </ac:graphicFrameMkLst>
        </pc:graphicFrameChg>
        <pc:picChg chg="add del">
          <ac:chgData name="HOPE, Sarah (MUCH WENLOCK &amp; CRESSAGE MEDICAL PRACTICE)" userId="5be02dff-ea99-42c8-a073-991860349e41" providerId="ADAL" clId="{23F76BD4-5B17-4881-BA22-D09E02DA56CA}" dt="2024-11-11T16:25:58.161" v="377" actId="22"/>
          <ac:picMkLst>
            <pc:docMk/>
            <pc:sldMk cId="2761196217" sldId="264"/>
            <ac:picMk id="25" creationId="{FBAFBC0D-5E54-F86A-4671-7763C8D5465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FEA7F295-1FF6-498E-B022-3E0753869232}">
      <dgm:prSet custT="1"/>
      <dgm:spPr/>
      <dgm:t>
        <a:bodyPr/>
        <a:lstStyle/>
        <a:p>
          <a:pPr algn="l"/>
          <a:r>
            <a:rPr lang="en-GB" sz="2800" dirty="0">
              <a:solidFill>
                <a:schemeClr val="bg1"/>
              </a:solidFill>
            </a:rPr>
            <a:t>From Mid November 2024 we will be making changes to our appointment system to enable us to better direct patients to the care they need.</a:t>
          </a:r>
        </a:p>
      </dgm:t>
    </dgm:pt>
    <dgm:pt modelId="{94E3CE0F-66AC-44AC-A05B-4C46A5FC7B0C}" type="parTrans" cxnId="{A96694D8-3B04-48EE-8D79-E114883D5A55}">
      <dgm:prSet/>
      <dgm:spPr/>
      <dgm:t>
        <a:bodyPr/>
        <a:lstStyle/>
        <a:p>
          <a:endParaRPr lang="en-GB"/>
        </a:p>
      </dgm:t>
    </dgm:pt>
    <dgm:pt modelId="{0A791B35-828D-427D-80A1-B266DDAFDAE5}" type="sibTrans" cxnId="{A96694D8-3B04-48EE-8D79-E114883D5A55}">
      <dgm:prSet/>
      <dgm:spPr/>
      <dgm:t>
        <a:bodyPr/>
        <a:lstStyle/>
        <a:p>
          <a:endParaRPr lang="en-GB"/>
        </a:p>
      </dgm:t>
    </dgm:pt>
    <dgm:pt modelId="{F50CB951-182F-4C09-833F-77274651E850}" type="pres">
      <dgm:prSet presAssocID="{319F336B-76B7-431F-9F5E-75CE23B83157}" presName="Name0" presStyleCnt="0">
        <dgm:presLayoutVars>
          <dgm:chMax/>
          <dgm:chPref/>
          <dgm:animLvl val="lvl"/>
        </dgm:presLayoutVars>
      </dgm:prSet>
      <dgm:spPr/>
    </dgm:pt>
    <dgm:pt modelId="{22E623DE-46F9-4EC9-B9CB-DFFD16C11F9D}" type="pres">
      <dgm:prSet presAssocID="{FEA7F295-1FF6-498E-B022-3E0753869232}" presName="composite" presStyleCnt="0"/>
      <dgm:spPr/>
    </dgm:pt>
    <dgm:pt modelId="{AD4B97A9-4073-43C8-B845-FE559CD4B979}" type="pres">
      <dgm:prSet presAssocID="{FEA7F295-1FF6-498E-B022-3E0753869232}" presName="Parent1" presStyleLbl="alignNode1" presStyleIdx="0" presStyleCnt="1" custScaleY="523847">
        <dgm:presLayoutVars>
          <dgm:chMax val="1"/>
          <dgm:chPref val="1"/>
          <dgm:bulletEnabled val="1"/>
        </dgm:presLayoutVars>
      </dgm:prSet>
      <dgm:spPr/>
    </dgm:pt>
    <dgm:pt modelId="{3BC4058B-6FD2-4047-A9BB-CDC509D38958}" type="pres">
      <dgm:prSet presAssocID="{FEA7F295-1FF6-498E-B022-3E0753869232}" presName="Childtext1" presStyleLbl="revTx" presStyleIdx="0" presStyleCnt="1">
        <dgm:presLayoutVars>
          <dgm:chMax val="0"/>
          <dgm:chPref val="0"/>
          <dgm:bulletEnabled/>
        </dgm:presLayoutVars>
      </dgm:prSet>
      <dgm:spPr/>
    </dgm:pt>
    <dgm:pt modelId="{AEF0348C-F198-49D4-A30D-C24E3F87299D}" type="pres">
      <dgm:prSet presAssocID="{FEA7F295-1FF6-498E-B022-3E0753869232}" presName="ConnectLine" presStyleLbl="sibTrans1D1" presStyleIdx="0" presStyleCnt="1"/>
      <dgm:spPr>
        <a:noFill/>
        <a:ln w="12700" cap="flat" cmpd="sng" algn="ctr">
          <a:solidFill>
            <a:schemeClr val="accent1">
              <a:hueOff val="0"/>
              <a:satOff val="0"/>
              <a:lumOff val="0"/>
              <a:alphaOff val="0"/>
            </a:schemeClr>
          </a:solidFill>
          <a:prstDash val="dash"/>
          <a:miter lim="800000"/>
        </a:ln>
        <a:effectLst/>
      </dgm:spPr>
    </dgm:pt>
    <dgm:pt modelId="{51FE4B62-1328-4B9A-91BC-10D2D6E6471D}" type="pres">
      <dgm:prSet presAssocID="{FEA7F295-1FF6-498E-B022-3E0753869232}" presName="ConnectLineEnd" presStyleLbl="node1" presStyleIdx="0" presStyleCnt="1"/>
      <dgm:spPr/>
    </dgm:pt>
    <dgm:pt modelId="{D927FC5C-C2EB-4B95-B4C0-84366C7EA6E7}" type="pres">
      <dgm:prSet presAssocID="{FEA7F295-1FF6-498E-B022-3E0753869232}" presName="EmptyPane" presStyleCnt="0"/>
      <dgm:spPr/>
    </dgm:pt>
  </dgm:ptLst>
  <dgm:cxnLst>
    <dgm:cxn modelId="{B3417D35-E4B2-433C-8142-F4400431E9F3}" type="presOf" srcId="{319F336B-76B7-431F-9F5E-75CE23B83157}" destId="{F50CB951-182F-4C09-833F-77274651E850}" srcOrd="0" destOrd="0" presId="urn:microsoft.com/office/officeart/2016/7/layout/HexagonTimeline"/>
    <dgm:cxn modelId="{9E5D5CCD-1F87-4B5D-8239-9CF0E330B683}" type="presOf" srcId="{FEA7F295-1FF6-498E-B022-3E0753869232}" destId="{AD4B97A9-4073-43C8-B845-FE559CD4B979}" srcOrd="0" destOrd="0" presId="urn:microsoft.com/office/officeart/2016/7/layout/HexagonTimeline"/>
    <dgm:cxn modelId="{A96694D8-3B04-48EE-8D79-E114883D5A55}" srcId="{319F336B-76B7-431F-9F5E-75CE23B83157}" destId="{FEA7F295-1FF6-498E-B022-3E0753869232}" srcOrd="0" destOrd="0" parTransId="{94E3CE0F-66AC-44AC-A05B-4C46A5FC7B0C}" sibTransId="{0A791B35-828D-427D-80A1-B266DDAFDAE5}"/>
    <dgm:cxn modelId="{C3FEC4CE-821D-4510-B71D-5272E18C3EFE}" type="presParOf" srcId="{F50CB951-182F-4C09-833F-77274651E850}" destId="{22E623DE-46F9-4EC9-B9CB-DFFD16C11F9D}" srcOrd="0" destOrd="0" presId="urn:microsoft.com/office/officeart/2016/7/layout/HexagonTimeline"/>
    <dgm:cxn modelId="{9107922C-F628-431F-A9D9-DD567F26B21C}" type="presParOf" srcId="{22E623DE-46F9-4EC9-B9CB-DFFD16C11F9D}" destId="{AD4B97A9-4073-43C8-B845-FE559CD4B979}" srcOrd="0" destOrd="0" presId="urn:microsoft.com/office/officeart/2016/7/layout/HexagonTimeline"/>
    <dgm:cxn modelId="{CAC8D180-53FB-498C-A65E-ED3CB78D2555}" type="presParOf" srcId="{22E623DE-46F9-4EC9-B9CB-DFFD16C11F9D}" destId="{3BC4058B-6FD2-4047-A9BB-CDC509D38958}" srcOrd="1" destOrd="0" presId="urn:microsoft.com/office/officeart/2016/7/layout/HexagonTimeline"/>
    <dgm:cxn modelId="{542C4EEA-4C2C-488A-975E-C3E18E1E3BA9}" type="presParOf" srcId="{22E623DE-46F9-4EC9-B9CB-DFFD16C11F9D}" destId="{AEF0348C-F198-49D4-A30D-C24E3F87299D}" srcOrd="2" destOrd="0" presId="urn:microsoft.com/office/officeart/2016/7/layout/HexagonTimeline"/>
    <dgm:cxn modelId="{2407088E-104C-493A-BB74-534F38226698}" type="presParOf" srcId="{22E623DE-46F9-4EC9-B9CB-DFFD16C11F9D}" destId="{51FE4B62-1328-4B9A-91BC-10D2D6E6471D}" srcOrd="3" destOrd="0" presId="urn:microsoft.com/office/officeart/2016/7/layout/HexagonTimeline"/>
    <dgm:cxn modelId="{F90FB5DA-A223-43FF-BCD2-988056AB9488}" type="presParOf" srcId="{22E623DE-46F9-4EC9-B9CB-DFFD16C11F9D}" destId="{D927FC5C-C2EB-4B95-B4C0-84366C7EA6E7}"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B97A9-4073-43C8-B845-FE559CD4B979}">
      <dsp:nvSpPr>
        <dsp:cNvPr id="0" name=""/>
        <dsp:cNvSpPr/>
      </dsp:nvSpPr>
      <dsp:spPr>
        <a:xfrm>
          <a:off x="1436329" y="254717"/>
          <a:ext cx="7361140" cy="273532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bg1"/>
              </a:solidFill>
            </a:rPr>
            <a:t>From Mid November 2024 we will be making changes to our appointment system to enable us to better direct patients to the care they need.</a:t>
          </a:r>
        </a:p>
      </dsp:txBody>
      <dsp:txXfrm>
        <a:off x="1436329" y="254717"/>
        <a:ext cx="7361140" cy="2735322"/>
      </dsp:txXfrm>
    </dsp:sp>
    <dsp:sp modelId="{3BC4058B-6FD2-4047-A9BB-CDC509D38958}">
      <dsp:nvSpPr>
        <dsp:cNvPr id="0" name=""/>
        <dsp:cNvSpPr/>
      </dsp:nvSpPr>
      <dsp:spPr>
        <a:xfrm>
          <a:off x="4996" y="-3504172"/>
          <a:ext cx="10223806" cy="7294193"/>
        </a:xfrm>
        <a:prstGeom prst="rect">
          <a:avLst/>
        </a:prstGeom>
        <a:noFill/>
        <a:ln>
          <a:noFill/>
        </a:ln>
        <a:effectLst/>
      </dsp:spPr>
      <dsp:style>
        <a:lnRef idx="0">
          <a:scrgbClr r="0" g="0" b="0"/>
        </a:lnRef>
        <a:fillRef idx="0">
          <a:scrgbClr r="0" g="0" b="0"/>
        </a:fillRef>
        <a:effectRef idx="0">
          <a:scrgbClr r="0" g="0" b="0"/>
        </a:effectRef>
        <a:fontRef idx="minor"/>
      </dsp:style>
    </dsp:sp>
    <dsp:sp modelId="{AEF0348C-F198-49D4-A30D-C24E3F87299D}">
      <dsp:nvSpPr>
        <dsp:cNvPr id="0" name=""/>
        <dsp:cNvSpPr/>
      </dsp:nvSpPr>
      <dsp:spPr>
        <a:xfrm>
          <a:off x="5116900" y="4013"/>
          <a:ext cx="0" cy="2279435"/>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FE4B62-1328-4B9A-91BC-10D2D6E6471D}">
      <dsp:nvSpPr>
        <dsp:cNvPr id="0" name=""/>
        <dsp:cNvSpPr/>
      </dsp:nvSpPr>
      <dsp:spPr>
        <a:xfrm>
          <a:off x="5073386" y="654707"/>
          <a:ext cx="87026" cy="45588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1CE6F97-29C9-412E-8001-1B8E16FF91B7}" type="datetime1">
              <a:rPr lang="en-GB" smtClean="0"/>
              <a:t>12/11/2024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D331BE-4A26-441F-AE74-A51A4C94AC14}" type="slidenum">
              <a:rPr lang="en-GB" smtClean="0"/>
              <a:t>‹#›</a:t>
            </a:fld>
            <a:endParaRPr lang="en-GB" dirty="0"/>
          </a:p>
        </p:txBody>
      </p:sp>
    </p:spTree>
    <p:extLst>
      <p:ext uri="{BB962C8B-B14F-4D97-AF65-F5344CB8AC3E}">
        <p14:creationId xmlns:p14="http://schemas.microsoft.com/office/powerpoint/2010/main" val="46121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BEA41-066E-428B-A966-D5F5F1E61DD0}" type="datetime1">
              <a:rPr lang="en-GB" smtClean="0"/>
              <a:pPr/>
              <a:t>12/11/2024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F6B3765-1535-41FB-A927-AAD2D1E85382}" type="slidenum">
              <a:rPr lang="en-GB" noProof="0" smtClean="0"/>
              <a:t>‹#›</a:t>
            </a:fld>
            <a:endParaRPr lang="en-GB" noProof="0"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BF6B3765-1535-41FB-A927-AAD2D1E85382}" type="slidenum">
              <a:rPr lang="en-GB" smtClean="0"/>
              <a:t>1</a:t>
            </a:fld>
            <a:endParaRPr lang="en-GB" dirty="0"/>
          </a:p>
        </p:txBody>
      </p:sp>
    </p:spTree>
    <p:extLst>
      <p:ext uri="{BB962C8B-B14F-4D97-AF65-F5344CB8AC3E}">
        <p14:creationId xmlns:p14="http://schemas.microsoft.com/office/powerpoint/2010/main" val="299427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BF6B3765-1535-41FB-A927-AAD2D1E85382}" type="slidenum">
              <a:rPr lang="en-GB" smtClean="0"/>
              <a:t>2</a:t>
            </a:fld>
            <a:endParaRPr lang="en-GB" dirty="0"/>
          </a:p>
        </p:txBody>
      </p:sp>
    </p:spTree>
    <p:extLst>
      <p:ext uri="{BB962C8B-B14F-4D97-AF65-F5344CB8AC3E}">
        <p14:creationId xmlns:p14="http://schemas.microsoft.com/office/powerpoint/2010/main" val="263120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rtlCol="0"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n-GB" noProof="0"/>
              <a:t>Click to edit Master title style</a:t>
            </a:r>
            <a:endParaRPr lang="en-GB" noProof="0" dirty="0"/>
          </a:p>
        </p:txBody>
      </p:sp>
      <p:sp>
        <p:nvSpPr>
          <p:cNvPr id="3" name="Subtitle 2"/>
          <p:cNvSpPr>
            <a:spLocks noGrp="1"/>
          </p:cNvSpPr>
          <p:nvPr>
            <p:ph type="subTitle" idx="1"/>
          </p:nvPr>
        </p:nvSpPr>
        <p:spPr>
          <a:xfrm>
            <a:off x="2209799" y="3694375"/>
            <a:ext cx="9144000" cy="754025"/>
          </a:xfrm>
        </p:spPr>
        <p:txBody>
          <a:bodyPr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7" name="Date Placeholder 6"/>
          <p:cNvSpPr>
            <a:spLocks noGrp="1"/>
          </p:cNvSpPr>
          <p:nvPr>
            <p:ph type="dt" sz="half" idx="10"/>
          </p:nvPr>
        </p:nvSpPr>
        <p:spPr/>
        <p:txBody>
          <a:bodyPr rtlCol="0"/>
          <a:lstStyle/>
          <a:p>
            <a:pPr rtl="0"/>
            <a:fld id="{BA79649C-DC5E-4324-A265-465353507031}" type="datetime1">
              <a:rPr lang="en-GB" noProof="0" smtClean="0"/>
              <a:t>12/11/2024</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pPr/>
              <a:t>‹#›</a:t>
            </a:fld>
            <a:endParaRPr lang="en-GB"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rtlCol="0" anchor="b"/>
          <a:lstStyle>
            <a:lvl1pPr>
              <a:defRPr sz="3200"/>
            </a:lvl1pPr>
          </a:lstStyle>
          <a:p>
            <a:pPr rtl="0"/>
            <a:r>
              <a:rPr lang="en-GB" noProof="0"/>
              <a:t>Click to edit Master title style</a:t>
            </a:r>
            <a:endParaRPr lang="en-GB" noProof="0" dirty="0"/>
          </a:p>
        </p:txBody>
      </p:sp>
      <p:sp>
        <p:nvSpPr>
          <p:cNvPr id="3" name="Picture Placeholder 2"/>
          <p:cNvSpPr>
            <a:spLocks noGrp="1" noChangeAspect="1"/>
          </p:cNvSpPr>
          <p:nvPr>
            <p:ph type="pic" idx="1"/>
          </p:nvPr>
        </p:nvSpPr>
        <p:spPr>
          <a:xfrm>
            <a:off x="839788" y="987425"/>
            <a:ext cx="10515600" cy="337973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839788" y="5186516"/>
            <a:ext cx="10514012" cy="682472"/>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48177C15-6A12-4800-A81B-8A408231F161}" type="datetime1">
              <a:rPr lang="en-GB" noProof="0" smtClean="0"/>
              <a:t>12/11/2024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rtlCol="0" anchor="ctr"/>
          <a:lstStyle>
            <a:lvl1pPr>
              <a:defRPr sz="3200"/>
            </a:lvl1pPr>
          </a:lstStyle>
          <a:p>
            <a:pPr rtl="0"/>
            <a:r>
              <a:rPr lang="en-GB" noProof="0"/>
              <a:t>Click to edit Master title style</a:t>
            </a:r>
            <a:endParaRPr lang="en-GB" noProof="0" dirty="0"/>
          </a:p>
        </p:txBody>
      </p:sp>
      <p:sp>
        <p:nvSpPr>
          <p:cNvPr id="4" name="Text Placeholder 3"/>
          <p:cNvSpPr>
            <a:spLocks noGrp="1"/>
          </p:cNvSpPr>
          <p:nvPr>
            <p:ph type="body" sz="half" idx="2"/>
          </p:nvPr>
        </p:nvSpPr>
        <p:spPr>
          <a:xfrm>
            <a:off x="839788" y="4489399"/>
            <a:ext cx="10514012" cy="1501826"/>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BF9EDC79-1984-4FF1-877E-AA27B26AFFBF}" type="datetime1">
              <a:rPr lang="en-GB" noProof="0" smtClean="0"/>
              <a:t>12/11/2024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72940"/>
            <a:ext cx="9302752" cy="2992904"/>
          </a:xfrm>
        </p:spPr>
        <p:txBody>
          <a:bodyPr rtlCol="0" anchor="ctr"/>
          <a:lstStyle>
            <a:lvl1pPr>
              <a:defRPr sz="4400"/>
            </a:lvl1pPr>
          </a:lstStyle>
          <a:p>
            <a:pPr rtl="0"/>
            <a:r>
              <a:rPr lang="en-GB" noProof="0"/>
              <a:t>Click to edit Master title style</a:t>
            </a:r>
            <a:endParaRPr lang="en-GB" noProof="0" dirty="0"/>
          </a:p>
        </p:txBody>
      </p:sp>
      <p:sp>
        <p:nvSpPr>
          <p:cNvPr id="12" name="Text Placeholder 3"/>
          <p:cNvSpPr>
            <a:spLocks noGrp="1"/>
          </p:cNvSpPr>
          <p:nvPr>
            <p:ph type="body" sz="half" idx="13"/>
          </p:nvPr>
        </p:nvSpPr>
        <p:spPr>
          <a:xfrm>
            <a:off x="1720644" y="3373372"/>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4" name="Text Placeholder 3"/>
          <p:cNvSpPr>
            <a:spLocks noGrp="1"/>
          </p:cNvSpPr>
          <p:nvPr>
            <p:ph type="body" sz="half" idx="2"/>
          </p:nvPr>
        </p:nvSpPr>
        <p:spPr>
          <a:xfrm>
            <a:off x="838200" y="4509544"/>
            <a:ext cx="10512424" cy="1489496"/>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a:xfrm>
            <a:off x="838200" y="6364165"/>
            <a:ext cx="2743200" cy="365125"/>
          </a:xfrm>
        </p:spPr>
        <p:txBody>
          <a:bodyPr rtlCol="0"/>
          <a:lstStyle/>
          <a:p>
            <a:pPr rtl="0"/>
            <a:fld id="{44AA0462-8C2A-43E6-8519-D0FA9726403C}" type="datetime1">
              <a:rPr lang="en-GB" noProof="0" smtClean="0"/>
              <a:t>12/11/2024</a:t>
            </a:fld>
            <a:endParaRPr lang="en-GB" noProof="0" dirty="0"/>
          </a:p>
        </p:txBody>
      </p:sp>
      <p:sp>
        <p:nvSpPr>
          <p:cNvPr id="6" name="Footer Placeholder 5"/>
          <p:cNvSpPr>
            <a:spLocks noGrp="1"/>
          </p:cNvSpPr>
          <p:nvPr>
            <p:ph type="ftr" sz="quarter" idx="11"/>
          </p:nvPr>
        </p:nvSpPr>
        <p:spPr>
          <a:xfrm>
            <a:off x="4038600" y="6364165"/>
            <a:ext cx="4114800" cy="365125"/>
          </a:xfrm>
        </p:spPr>
        <p:txBody>
          <a:bodyPr rtlCol="0"/>
          <a:lstStyle/>
          <a:p>
            <a:pPr rtl="0"/>
            <a:endParaRPr lang="en-GB" noProof="0" dirty="0"/>
          </a:p>
        </p:txBody>
      </p:sp>
      <p:sp>
        <p:nvSpPr>
          <p:cNvPr id="7" name="Slide Number Placeholder 6"/>
          <p:cNvSpPr>
            <a:spLocks noGrp="1"/>
          </p:cNvSpPr>
          <p:nvPr>
            <p:ph type="sldNum" sz="quarter" idx="12"/>
          </p:nvPr>
        </p:nvSpPr>
        <p:spPr>
          <a:xfrm>
            <a:off x="8610600" y="6364165"/>
            <a:ext cx="2743200" cy="365125"/>
          </a:xfrm>
        </p:spPr>
        <p:txBody>
          <a:bodyPr rtlCol="0"/>
          <a:lstStyle/>
          <a:p>
            <a:pPr rtl="0"/>
            <a:fld id="{6D22F896-40B5-4ADD-8801-0D06FADFA095}" type="slidenum">
              <a:rPr lang="en-GB" noProof="0" smtClean="0"/>
              <a:t>‹#›</a:t>
            </a:fld>
            <a:endParaRPr lang="en-GB" noProof="0" dirty="0"/>
          </a:p>
        </p:txBody>
      </p:sp>
      <p:sp>
        <p:nvSpPr>
          <p:cNvPr id="9" name="TextBox 8"/>
          <p:cNvSpPr txBox="1"/>
          <p:nvPr/>
        </p:nvSpPr>
        <p:spPr>
          <a:xfrm>
            <a:off x="1111044" y="79463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dirty="0">
                <a:solidFill>
                  <a:schemeClr val="tx1"/>
                </a:solidFill>
                <a:effectLst/>
              </a:rPr>
              <a:t>“</a:t>
            </a:r>
          </a:p>
        </p:txBody>
      </p:sp>
      <p:sp>
        <p:nvSpPr>
          <p:cNvPr id="10" name="TextBox 9"/>
          <p:cNvSpPr txBox="1"/>
          <p:nvPr/>
        </p:nvSpPr>
        <p:spPr>
          <a:xfrm>
            <a:off x="10437812" y="275101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rtlCol="0" anchor="b">
            <a:normAutofit/>
          </a:bodyPr>
          <a:lstStyle>
            <a:lvl1pPr>
              <a:defRPr sz="5400"/>
            </a:lvl1pPr>
          </a:lstStyle>
          <a:p>
            <a:pPr rtl="0"/>
            <a:r>
              <a:rPr lang="en-GB" noProof="0"/>
              <a:t>Click to edit Master title style</a:t>
            </a:r>
            <a:endParaRPr lang="en-GB" noProof="0" dirty="0"/>
          </a:p>
        </p:txBody>
      </p:sp>
      <p:sp>
        <p:nvSpPr>
          <p:cNvPr id="4" name="Text Placeholder 3"/>
          <p:cNvSpPr>
            <a:spLocks noGrp="1"/>
          </p:cNvSpPr>
          <p:nvPr>
            <p:ph type="body" sz="half" idx="2"/>
          </p:nvPr>
        </p:nvSpPr>
        <p:spPr>
          <a:xfrm>
            <a:off x="839788" y="4850581"/>
            <a:ext cx="10514012" cy="1140644"/>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E561222F-BC32-4ADD-A611-5534CDED9D52}" type="datetime1">
              <a:rPr lang="en-GB" noProof="0" smtClean="0"/>
              <a:t>12/11/2024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rtlCol="0"/>
          <a:lstStyle/>
          <a:p>
            <a:pPr rtl="0"/>
            <a:r>
              <a:rPr lang="en-GB" noProof="0"/>
              <a:t>Click to edit Master title style</a:t>
            </a:r>
            <a:endParaRPr lang="en-GB" noProof="0" dirty="0"/>
          </a:p>
        </p:txBody>
      </p:sp>
      <p:sp>
        <p:nvSpPr>
          <p:cNvPr id="7" name="Text Placeholder 2"/>
          <p:cNvSpPr>
            <a:spLocks noGrp="1"/>
          </p:cNvSpPr>
          <p:nvPr>
            <p:ph type="body" idx="1"/>
          </p:nvPr>
        </p:nvSpPr>
        <p:spPr>
          <a:xfrm>
            <a:off x="1337282" y="1885950"/>
            <a:ext cx="2946866" cy="576262"/>
          </a:xfrm>
        </p:spPr>
        <p:txBody>
          <a:bodyPr rtlCol="0"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8" name="Text Placeholder 3"/>
          <p:cNvSpPr>
            <a:spLocks noGrp="1"/>
          </p:cNvSpPr>
          <p:nvPr>
            <p:ph type="body" sz="half" idx="15"/>
          </p:nvPr>
        </p:nvSpPr>
        <p:spPr>
          <a:xfrm>
            <a:off x="1356798" y="257175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n-GB" noProof="0"/>
              <a:t>Click to edit Master text styles</a:t>
            </a:r>
          </a:p>
        </p:txBody>
      </p:sp>
      <p:sp>
        <p:nvSpPr>
          <p:cNvPr id="10" name="Text Placeholder 3"/>
          <p:cNvSpPr>
            <a:spLocks noGrp="1"/>
          </p:cNvSpPr>
          <p:nvPr>
            <p:ph type="body" sz="half" idx="16"/>
          </p:nvPr>
        </p:nvSpPr>
        <p:spPr>
          <a:xfrm>
            <a:off x="4577441" y="257175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n-GB" noProof="0"/>
              <a:t>Click to edit Master text styles</a:t>
            </a:r>
          </a:p>
        </p:txBody>
      </p:sp>
      <p:sp>
        <p:nvSpPr>
          <p:cNvPr id="12" name="Text Placeholder 3"/>
          <p:cNvSpPr>
            <a:spLocks noGrp="1"/>
          </p:cNvSpPr>
          <p:nvPr>
            <p:ph type="body" sz="half" idx="17"/>
          </p:nvPr>
        </p:nvSpPr>
        <p:spPr>
          <a:xfrm>
            <a:off x="7829035" y="257175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BA953AE4-63F2-4F8D-BF1C-526A991579C3}" type="datetime1">
              <a:rPr lang="en-GB" noProof="0" smtClean="0"/>
              <a:t>12/11/2024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rtlCol="0"/>
          <a:lstStyle/>
          <a:p>
            <a:pPr rtl="0"/>
            <a:r>
              <a:rPr lang="en-GB" noProof="0"/>
              <a:t>Click to edit Master title style</a:t>
            </a:r>
            <a:endParaRPr lang="en-GB" noProof="0" dirty="0"/>
          </a:p>
        </p:txBody>
      </p:sp>
      <p:sp>
        <p:nvSpPr>
          <p:cNvPr id="19" name="Text Placeholder 2"/>
          <p:cNvSpPr>
            <a:spLocks noGrp="1"/>
          </p:cNvSpPr>
          <p:nvPr>
            <p:ph type="body" idx="1"/>
          </p:nvPr>
        </p:nvSpPr>
        <p:spPr>
          <a:xfrm>
            <a:off x="1332085" y="4297503"/>
            <a:ext cx="2940050"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21" name="Text Placeholder 3"/>
          <p:cNvSpPr>
            <a:spLocks noGrp="1"/>
          </p:cNvSpPr>
          <p:nvPr>
            <p:ph type="body" sz="half" idx="18"/>
          </p:nvPr>
        </p:nvSpPr>
        <p:spPr>
          <a:xfrm>
            <a:off x="1332085" y="4873765"/>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2" name="Text Placeholder 4"/>
          <p:cNvSpPr>
            <a:spLocks noGrp="1"/>
          </p:cNvSpPr>
          <p:nvPr>
            <p:ph type="body" sz="quarter" idx="3"/>
          </p:nvPr>
        </p:nvSpPr>
        <p:spPr>
          <a:xfrm>
            <a:off x="4568997" y="4297503"/>
            <a:ext cx="2930525"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24" name="Text Placeholder 3"/>
          <p:cNvSpPr>
            <a:spLocks noGrp="1"/>
          </p:cNvSpPr>
          <p:nvPr>
            <p:ph type="body" sz="half" idx="19"/>
          </p:nvPr>
        </p:nvSpPr>
        <p:spPr>
          <a:xfrm>
            <a:off x="4567644" y="4873764"/>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5" name="Text Placeholder 4"/>
          <p:cNvSpPr>
            <a:spLocks noGrp="1"/>
          </p:cNvSpPr>
          <p:nvPr>
            <p:ph type="body" sz="quarter" idx="13"/>
          </p:nvPr>
        </p:nvSpPr>
        <p:spPr>
          <a:xfrm>
            <a:off x="7804322" y="4297503"/>
            <a:ext cx="2932113" cy="576262"/>
          </a:xfrm>
        </p:spPr>
        <p:txBody>
          <a:bodyPr rtlCol="0"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endParaRPr lang="en-GB" noProof="0" dirty="0"/>
          </a:p>
        </p:txBody>
      </p:sp>
      <p:sp>
        <p:nvSpPr>
          <p:cNvPr id="27" name="Text Placeholder 3"/>
          <p:cNvSpPr>
            <a:spLocks noGrp="1"/>
          </p:cNvSpPr>
          <p:nvPr>
            <p:ph type="body" sz="half" idx="20"/>
          </p:nvPr>
        </p:nvSpPr>
        <p:spPr>
          <a:xfrm>
            <a:off x="7804197" y="4873762"/>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4B0A4425-B972-4AE5-AE70-72137CA16EA3}" type="datetime1">
              <a:rPr lang="en-GB" noProof="0" smtClean="0"/>
              <a:t>12/11/2024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Date Placeholder 3"/>
          <p:cNvSpPr>
            <a:spLocks noGrp="1"/>
          </p:cNvSpPr>
          <p:nvPr>
            <p:ph type="dt" sz="half" idx="10"/>
          </p:nvPr>
        </p:nvSpPr>
        <p:spPr/>
        <p:txBody>
          <a:bodyPr rtlCol="0"/>
          <a:lstStyle/>
          <a:p>
            <a:pPr rtl="0"/>
            <a:fld id="{737E9888-398E-4AE4-880F-9BC7F0FB77C4}" type="datetime1">
              <a:rPr lang="en-GB" noProof="0" smtClean="0"/>
              <a:t>12/11/2024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0"/>
          <a:lstStyle/>
          <a:p>
            <a:pPr rtl="0"/>
            <a:r>
              <a:rPr lang="en-GB" noProof="0"/>
              <a:t>Click to edit Master title style</a:t>
            </a:r>
            <a:endParaRPr lang="en-GB" noProof="0" dirty="0"/>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Date Placeholder 3"/>
          <p:cNvSpPr>
            <a:spLocks noGrp="1"/>
          </p:cNvSpPr>
          <p:nvPr>
            <p:ph type="dt" sz="half" idx="10"/>
          </p:nvPr>
        </p:nvSpPr>
        <p:spPr/>
        <p:txBody>
          <a:bodyPr rtlCol="0"/>
          <a:lstStyle/>
          <a:p>
            <a:pPr rtl="0"/>
            <a:fld id="{32A3664F-ED38-4828-A8B1-B93F7083BB09}" type="datetime1">
              <a:rPr lang="en-GB" noProof="0" smtClean="0"/>
              <a:t>12/11/2024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Date Placeholder 3"/>
          <p:cNvSpPr>
            <a:spLocks noGrp="1"/>
          </p:cNvSpPr>
          <p:nvPr>
            <p:ph type="dt" sz="half" idx="10"/>
          </p:nvPr>
        </p:nvSpPr>
        <p:spPr/>
        <p:txBody>
          <a:bodyPr rtlCol="0"/>
          <a:lstStyle/>
          <a:p>
            <a:pPr rtl="0"/>
            <a:fld id="{ECF1F6F9-277A-49AF-B949-58C2B9F39E00}" type="datetime1">
              <a:rPr lang="en-GB" noProof="0" smtClean="0"/>
              <a:t>12/11/2024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rtlCol="0"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pPr rtl="0"/>
            <a:r>
              <a:rPr lang="en-GB" noProof="0"/>
              <a:t>Click to edit Master title style</a:t>
            </a:r>
            <a:endParaRPr lang="en-GB" noProof="0" dirty="0"/>
          </a:p>
        </p:txBody>
      </p:sp>
      <p:sp>
        <p:nvSpPr>
          <p:cNvPr id="8" name="Subtitle 2"/>
          <p:cNvSpPr>
            <a:spLocks noGrp="1"/>
          </p:cNvSpPr>
          <p:nvPr>
            <p:ph type="subTitle" idx="1"/>
          </p:nvPr>
        </p:nvSpPr>
        <p:spPr>
          <a:xfrm>
            <a:off x="854532" y="3693674"/>
            <a:ext cx="9144000" cy="754025"/>
          </a:xfrm>
        </p:spPr>
        <p:txBody>
          <a:bodyPr rtlCol="0"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4" name="Date Placeholder 3"/>
          <p:cNvSpPr>
            <a:spLocks noGrp="1"/>
          </p:cNvSpPr>
          <p:nvPr>
            <p:ph type="dt" sz="half" idx="10"/>
          </p:nvPr>
        </p:nvSpPr>
        <p:spPr/>
        <p:txBody>
          <a:bodyPr rtlCol="0"/>
          <a:lstStyle/>
          <a:p>
            <a:pPr rtl="0"/>
            <a:fld id="{C3727BA8-8D25-45DD-8A87-369B0086BE6D}" type="datetime1">
              <a:rPr lang="en-GB" noProof="0" smtClean="0"/>
              <a:t>12/11/2024</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Content Placeholder 2"/>
          <p:cNvSpPr>
            <a:spLocks noGrp="1"/>
          </p:cNvSpPr>
          <p:nvPr>
            <p:ph sz="half" idx="1"/>
          </p:nvPr>
        </p:nvSpPr>
        <p:spPr>
          <a:xfrm>
            <a:off x="1120000" y="1825625"/>
            <a:ext cx="5025216"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Content Placeholder 3"/>
          <p:cNvSpPr>
            <a:spLocks noGrp="1"/>
          </p:cNvSpPr>
          <p:nvPr>
            <p:ph sz="half" idx="2"/>
          </p:nvPr>
        </p:nvSpPr>
        <p:spPr>
          <a:xfrm>
            <a:off x="6319840" y="1825625"/>
            <a:ext cx="5033960" cy="435133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Date Placeholder 4"/>
          <p:cNvSpPr>
            <a:spLocks noGrp="1"/>
          </p:cNvSpPr>
          <p:nvPr>
            <p:ph type="dt" sz="half" idx="10"/>
          </p:nvPr>
        </p:nvSpPr>
        <p:spPr/>
        <p:txBody>
          <a:bodyPr rtlCol="0"/>
          <a:lstStyle/>
          <a:p>
            <a:pPr rtl="0"/>
            <a:fld id="{5A837D2D-B6A2-4645-8A03-D8355312AE82}" type="datetime1">
              <a:rPr lang="en-GB" noProof="0" smtClean="0"/>
              <a:t>12/11/2024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0"/>
          <a:lstStyle/>
          <a:p>
            <a:pPr rtl="0"/>
            <a:r>
              <a:rPr lang="en-GB" noProof="0"/>
              <a:t>Click to edit Master title style</a:t>
            </a:r>
            <a:endParaRPr lang="en-GB" noProof="0" dirty="0"/>
          </a:p>
        </p:txBody>
      </p:sp>
      <p:sp>
        <p:nvSpPr>
          <p:cNvPr id="3" name="Text Placeholder 2"/>
          <p:cNvSpPr>
            <a:spLocks noGrp="1"/>
          </p:cNvSpPr>
          <p:nvPr>
            <p:ph type="body" idx="1"/>
          </p:nvPr>
        </p:nvSpPr>
        <p:spPr>
          <a:xfrm>
            <a:off x="1120000" y="1681163"/>
            <a:ext cx="5025216" cy="823912"/>
          </a:xfrm>
        </p:spPr>
        <p:txBody>
          <a:bodyPr rtlCol="0"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120000" y="2505075"/>
            <a:ext cx="5025216" cy="368458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rtl="0">
              <a:buNone/>
            </a:pPr>
            <a:r>
              <a:rPr lang="en-GB" noProof="0"/>
              <a:t>Click to edit Master text styles</a:t>
            </a:r>
          </a:p>
        </p:txBody>
      </p:sp>
      <p:sp>
        <p:nvSpPr>
          <p:cNvPr id="6" name="Content Placeholder 5"/>
          <p:cNvSpPr>
            <a:spLocks noGrp="1"/>
          </p:cNvSpPr>
          <p:nvPr>
            <p:ph sz="quarter" idx="4"/>
          </p:nvPr>
        </p:nvSpPr>
        <p:spPr>
          <a:xfrm>
            <a:off x="6319840" y="2505075"/>
            <a:ext cx="5035548" cy="3684588"/>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7" name="Date Placeholder 6"/>
          <p:cNvSpPr>
            <a:spLocks noGrp="1"/>
          </p:cNvSpPr>
          <p:nvPr>
            <p:ph type="dt" sz="half" idx="10"/>
          </p:nvPr>
        </p:nvSpPr>
        <p:spPr/>
        <p:txBody>
          <a:bodyPr rtlCol="0"/>
          <a:lstStyle/>
          <a:p>
            <a:pPr rtl="0"/>
            <a:fld id="{846B40CE-9F93-42B4-A37C-87FACBE6F093}" type="datetime1">
              <a:rPr lang="en-GB" noProof="0" smtClean="0"/>
              <a:t>12/11/2024</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endParaRPr lang="en-GB" noProof="0" dirty="0"/>
          </a:p>
        </p:txBody>
      </p:sp>
      <p:sp>
        <p:nvSpPr>
          <p:cNvPr id="3" name="Date Placeholder 2"/>
          <p:cNvSpPr>
            <a:spLocks noGrp="1"/>
          </p:cNvSpPr>
          <p:nvPr>
            <p:ph type="dt" sz="half" idx="10"/>
          </p:nvPr>
        </p:nvSpPr>
        <p:spPr/>
        <p:txBody>
          <a:bodyPr rtlCol="0"/>
          <a:lstStyle/>
          <a:p>
            <a:pPr rtl="0"/>
            <a:fld id="{5DEC136D-E2ED-4A69-A98F-15C1320A3B35}" type="datetime1">
              <a:rPr lang="en-GB" noProof="0" smtClean="0"/>
              <a:t>12/11/2024</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548F310A-91C0-4B66-A4F5-AE9F3B7E23B0}" type="datetime1">
              <a:rPr lang="en-GB" noProof="0" smtClean="0"/>
              <a:t>12/11/2024</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endParaRPr lang="en-GB" noProof="0" dirty="0"/>
          </a:p>
        </p:txBody>
      </p:sp>
      <p:sp>
        <p:nvSpPr>
          <p:cNvPr id="3" name="Content Placeholder 2"/>
          <p:cNvSpPr>
            <a:spLocks noGrp="1"/>
          </p:cNvSpPr>
          <p:nvPr>
            <p:ph idx="1"/>
          </p:nvPr>
        </p:nvSpPr>
        <p:spPr>
          <a:xfrm>
            <a:off x="5183188" y="987425"/>
            <a:ext cx="6172200" cy="4873625"/>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Text Placeholder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CF380A6E-88D5-4F21-A930-38949E9A84A9}" type="datetime1">
              <a:rPr lang="en-GB" noProof="0" smtClean="0"/>
              <a:t>12/11/2024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endParaRPr lang="en-GB" noProof="0" dirty="0"/>
          </a:p>
        </p:txBody>
      </p:sp>
      <p:sp>
        <p:nvSpPr>
          <p:cNvPr id="3" name="Picture Placeholder 2"/>
          <p:cNvSpPr>
            <a:spLocks noGrp="1" noChangeAspect="1"/>
          </p:cNvSpPr>
          <p:nvPr>
            <p:ph type="pic" idx="1"/>
          </p:nvPr>
        </p:nvSpPr>
        <p:spPr>
          <a:xfrm>
            <a:off x="5183188" y="987425"/>
            <a:ext cx="617220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endParaRPr lang="en-GB" noProof="0" dirty="0"/>
          </a:p>
        </p:txBody>
      </p:sp>
      <p:sp>
        <p:nvSpPr>
          <p:cNvPr id="4" name="Text Placeholder 3"/>
          <p:cNvSpPr>
            <a:spLocks noGrp="1"/>
          </p:cNvSpPr>
          <p:nvPr>
            <p:ph type="body" sz="half" idx="2"/>
          </p:nvPr>
        </p:nvSpPr>
        <p:spPr>
          <a:xfrm>
            <a:off x="1120000" y="2057400"/>
            <a:ext cx="3652025" cy="3811588"/>
          </a:xfrm>
        </p:spPr>
        <p:txBody>
          <a:bodyPr rtlCol="0"/>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66AABAC4-4BC9-4273-83BB-A60EA2356D5C}" type="datetime1">
              <a:rPr lang="en-GB" noProof="0" smtClean="0"/>
              <a:t>12/11/2024</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endParaRPr lang="en-GB" noProof="0"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endParaRPr lang="en-GB" noProof="0"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89F10EC1-1764-4A91-99A2-63871CB121DA}" type="datetime1">
              <a:rPr lang="en-GB" noProof="0" smtClean="0"/>
              <a:t>12/11/2024</a:t>
            </a:fld>
            <a:endParaRPr lang="en-GB"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endParaRPr lang="en-GB"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rtl="0"/>
            <a:fld id="{6D22F896-40B5-4ADD-8801-0D06FADFA095}" type="slidenum">
              <a:rPr lang="en-GB" noProof="0" smtClean="0"/>
              <a:pPr/>
              <a:t>‹#›</a:t>
            </a:fld>
            <a:endParaRPr lang="en-GB" noProof="0"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close-up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4">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rtlCol="0">
            <a:normAutofit/>
          </a:bodyPr>
          <a:lstStyle/>
          <a:p>
            <a:pPr rtl="0"/>
            <a:r>
              <a:rPr lang="en-GB" dirty="0"/>
              <a:t>Much Wenlock &amp; </a:t>
            </a:r>
            <a:r>
              <a:rPr lang="en-GB" dirty="0" err="1"/>
              <a:t>Cressage</a:t>
            </a:r>
            <a:r>
              <a:rPr lang="en-GB" dirty="0"/>
              <a:t> Medical Practice</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rtlCol="0">
            <a:normAutofit/>
          </a:bodyPr>
          <a:lstStyle/>
          <a:p>
            <a:pPr rtl="0"/>
            <a:r>
              <a:rPr lang="en-GB" sz="9600" dirty="0"/>
              <a:t>Appointment Changes </a:t>
            </a:r>
          </a:p>
        </p:txBody>
      </p:sp>
    </p:spTree>
    <p:extLst>
      <p:ext uri="{BB962C8B-B14F-4D97-AF65-F5344CB8AC3E}">
        <p14:creationId xmlns:p14="http://schemas.microsoft.com/office/powerpoint/2010/main" val="354975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close-up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4">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rtlCol="0">
            <a:normAutofit/>
          </a:bodyPr>
          <a:lstStyle/>
          <a:p>
            <a:pPr rtl="0"/>
            <a:r>
              <a:rPr lang="en-GB" dirty="0"/>
              <a:t>The Right Service First Time</a:t>
            </a:r>
          </a:p>
        </p:txBody>
      </p:sp>
      <p:graphicFrame>
        <p:nvGraphicFramePr>
          <p:cNvPr id="9" name="Content Placeholder 4" descr="hexagon timeline SmartArt&#10;">
            <a:extLst>
              <a:ext uri="{FF2B5EF4-FFF2-40B4-BE49-F238E27FC236}">
                <a16:creationId xmlns:a16="http://schemas.microsoft.com/office/drawing/2014/main" id="{CDAA796B-5E0C-4784-AC0C-18E4FB5F19E6}"/>
              </a:ext>
            </a:extLst>
          </p:cNvPr>
          <p:cNvGraphicFramePr>
            <a:graphicFrameLocks noGrp="1"/>
          </p:cNvGraphicFramePr>
          <p:nvPr>
            <p:ph idx="1"/>
            <p:extLst>
              <p:ext uri="{D42A27DB-BD31-4B8C-83A1-F6EECF244321}">
                <p14:modId xmlns:p14="http://schemas.microsoft.com/office/powerpoint/2010/main" val="2195426892"/>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2957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C9B6-ADE2-299A-0214-BE9AB6E67955}"/>
              </a:ext>
            </a:extLst>
          </p:cNvPr>
          <p:cNvSpPr>
            <a:spLocks noGrp="1"/>
          </p:cNvSpPr>
          <p:nvPr>
            <p:ph type="title"/>
          </p:nvPr>
        </p:nvSpPr>
        <p:spPr/>
        <p:txBody>
          <a:bodyPr/>
          <a:lstStyle/>
          <a:p>
            <a:r>
              <a:rPr lang="en-GB" dirty="0"/>
              <a:t>GP Support: Online/Telephone/F2F</a:t>
            </a:r>
          </a:p>
        </p:txBody>
      </p:sp>
      <p:sp>
        <p:nvSpPr>
          <p:cNvPr id="3" name="Text Placeholder 2">
            <a:extLst>
              <a:ext uri="{FF2B5EF4-FFF2-40B4-BE49-F238E27FC236}">
                <a16:creationId xmlns:a16="http://schemas.microsoft.com/office/drawing/2014/main" id="{F5AEF744-8516-3060-90E5-A3C0B2EE4FAB}"/>
              </a:ext>
            </a:extLst>
          </p:cNvPr>
          <p:cNvSpPr>
            <a:spLocks noGrp="1"/>
          </p:cNvSpPr>
          <p:nvPr>
            <p:ph type="body" idx="1"/>
          </p:nvPr>
        </p:nvSpPr>
        <p:spPr>
          <a:xfrm>
            <a:off x="753244" y="1812023"/>
            <a:ext cx="2940050" cy="1021360"/>
          </a:xfrm>
        </p:spPr>
        <p:txBody>
          <a:bodyPr/>
          <a:lstStyle/>
          <a:p>
            <a:r>
              <a:rPr lang="en-GB" dirty="0"/>
              <a:t>Urgent (non life threatening) Medical Assistance</a:t>
            </a:r>
          </a:p>
        </p:txBody>
      </p:sp>
      <p:sp>
        <p:nvSpPr>
          <p:cNvPr id="5" name="Text Placeholder 4">
            <a:extLst>
              <a:ext uri="{FF2B5EF4-FFF2-40B4-BE49-F238E27FC236}">
                <a16:creationId xmlns:a16="http://schemas.microsoft.com/office/drawing/2014/main" id="{69C005A2-D254-50BA-9614-2E3669C57D9E}"/>
              </a:ext>
            </a:extLst>
          </p:cNvPr>
          <p:cNvSpPr>
            <a:spLocks noGrp="1"/>
          </p:cNvSpPr>
          <p:nvPr>
            <p:ph type="body" sz="half" idx="18"/>
          </p:nvPr>
        </p:nvSpPr>
        <p:spPr>
          <a:xfrm>
            <a:off x="635798" y="2972643"/>
            <a:ext cx="2940050" cy="2103950"/>
          </a:xfrm>
        </p:spPr>
        <p:txBody>
          <a:bodyPr/>
          <a:lstStyle/>
          <a:p>
            <a:r>
              <a:rPr lang="en-GB" b="1" dirty="0"/>
              <a:t>Patients will be asked for a few details from our Reception Team and added to our Emergency Doctor List .</a:t>
            </a:r>
          </a:p>
          <a:p>
            <a:r>
              <a:rPr lang="en-GB" b="1" dirty="0"/>
              <a:t>The Emergency Doctor will review your needs and provide medical support as appropriate.</a:t>
            </a:r>
          </a:p>
        </p:txBody>
      </p:sp>
      <p:sp>
        <p:nvSpPr>
          <p:cNvPr id="6" name="Text Placeholder 5">
            <a:extLst>
              <a:ext uri="{FF2B5EF4-FFF2-40B4-BE49-F238E27FC236}">
                <a16:creationId xmlns:a16="http://schemas.microsoft.com/office/drawing/2014/main" id="{D9674BCA-0F87-E9D3-4418-F42907EEB746}"/>
              </a:ext>
            </a:extLst>
          </p:cNvPr>
          <p:cNvSpPr>
            <a:spLocks noGrp="1"/>
          </p:cNvSpPr>
          <p:nvPr>
            <p:ph type="body" sz="quarter" idx="3"/>
          </p:nvPr>
        </p:nvSpPr>
        <p:spPr>
          <a:xfrm>
            <a:off x="3914655" y="1831379"/>
            <a:ext cx="2930525" cy="576262"/>
          </a:xfrm>
        </p:spPr>
        <p:txBody>
          <a:bodyPr/>
          <a:lstStyle/>
          <a:p>
            <a:r>
              <a:rPr lang="en-GB" dirty="0"/>
              <a:t>Routine Appointments</a:t>
            </a:r>
          </a:p>
        </p:txBody>
      </p:sp>
      <p:sp>
        <p:nvSpPr>
          <p:cNvPr id="8" name="Text Placeholder 7">
            <a:extLst>
              <a:ext uri="{FF2B5EF4-FFF2-40B4-BE49-F238E27FC236}">
                <a16:creationId xmlns:a16="http://schemas.microsoft.com/office/drawing/2014/main" id="{DFF51D01-352D-8997-67CC-774CA9049189}"/>
              </a:ext>
            </a:extLst>
          </p:cNvPr>
          <p:cNvSpPr>
            <a:spLocks noGrp="1"/>
          </p:cNvSpPr>
          <p:nvPr>
            <p:ph type="body" sz="half" idx="19"/>
          </p:nvPr>
        </p:nvSpPr>
        <p:spPr>
          <a:xfrm>
            <a:off x="3821024" y="2695772"/>
            <a:ext cx="2934406" cy="3444969"/>
          </a:xfrm>
        </p:spPr>
        <p:txBody>
          <a:bodyPr>
            <a:normAutofit lnSpcReduction="10000"/>
          </a:bodyPr>
          <a:lstStyle/>
          <a:p>
            <a:r>
              <a:rPr lang="en-GB" dirty="0"/>
              <a:t>For new or existing problems you can contact the Practice as follows:</a:t>
            </a:r>
          </a:p>
          <a:p>
            <a:r>
              <a:rPr lang="en-GB" dirty="0"/>
              <a:t>- Online via the Contact Us Form on our website</a:t>
            </a:r>
          </a:p>
          <a:p>
            <a:r>
              <a:rPr lang="en-GB" dirty="0"/>
              <a:t>- By calling to request an appointment</a:t>
            </a:r>
          </a:p>
          <a:p>
            <a:r>
              <a:rPr lang="en-GB" dirty="0"/>
              <a:t>- By visiting the Practice and speaking to a member of the Reception Team</a:t>
            </a:r>
          </a:p>
          <a:p>
            <a:r>
              <a:rPr lang="en-GB" dirty="0"/>
              <a:t>Note:  for patients requiring a more immediate response than the next available appointment, they will be directed to complete the Contact Us Form to facilitate </a:t>
            </a:r>
            <a:r>
              <a:rPr lang="en-GB"/>
              <a:t>a timely </a:t>
            </a:r>
            <a:r>
              <a:rPr lang="en-GB" dirty="0"/>
              <a:t>review of </a:t>
            </a:r>
            <a:r>
              <a:rPr lang="en-GB"/>
              <a:t>their medical needs</a:t>
            </a:r>
            <a:r>
              <a:rPr lang="en-GB" dirty="0"/>
              <a:t>.*</a:t>
            </a:r>
          </a:p>
        </p:txBody>
      </p:sp>
      <p:sp>
        <p:nvSpPr>
          <p:cNvPr id="9" name="Text Placeholder 8">
            <a:extLst>
              <a:ext uri="{FF2B5EF4-FFF2-40B4-BE49-F238E27FC236}">
                <a16:creationId xmlns:a16="http://schemas.microsoft.com/office/drawing/2014/main" id="{7E87939E-7537-9B73-D4EC-E53D0A57C1BD}"/>
              </a:ext>
            </a:extLst>
          </p:cNvPr>
          <p:cNvSpPr>
            <a:spLocks noGrp="1"/>
          </p:cNvSpPr>
          <p:nvPr>
            <p:ph type="body" sz="quarter" idx="13"/>
          </p:nvPr>
        </p:nvSpPr>
        <p:spPr>
          <a:xfrm>
            <a:off x="7367970" y="1905100"/>
            <a:ext cx="2932113" cy="576262"/>
          </a:xfrm>
        </p:spPr>
        <p:txBody>
          <a:bodyPr/>
          <a:lstStyle/>
          <a:p>
            <a:r>
              <a:rPr lang="en-GB" dirty="0"/>
              <a:t>Online Access Support</a:t>
            </a:r>
          </a:p>
        </p:txBody>
      </p:sp>
      <p:sp>
        <p:nvSpPr>
          <p:cNvPr id="11" name="Text Placeholder 10">
            <a:extLst>
              <a:ext uri="{FF2B5EF4-FFF2-40B4-BE49-F238E27FC236}">
                <a16:creationId xmlns:a16="http://schemas.microsoft.com/office/drawing/2014/main" id="{F08F37C7-6C5A-1BF6-6392-4263CCB229BA}"/>
              </a:ext>
            </a:extLst>
          </p:cNvPr>
          <p:cNvSpPr>
            <a:spLocks noGrp="1"/>
          </p:cNvSpPr>
          <p:nvPr>
            <p:ph type="body" sz="half" idx="20"/>
          </p:nvPr>
        </p:nvSpPr>
        <p:spPr>
          <a:xfrm>
            <a:off x="7367970" y="2695772"/>
            <a:ext cx="2935997" cy="2103953"/>
          </a:xfrm>
        </p:spPr>
        <p:txBody>
          <a:bodyPr>
            <a:normAutofit lnSpcReduction="10000"/>
          </a:bodyPr>
          <a:lstStyle/>
          <a:p>
            <a:r>
              <a:rPr lang="en-GB" dirty="0"/>
              <a:t>Online Access will be via our Contact Us Form on our website:</a:t>
            </a:r>
          </a:p>
          <a:p>
            <a:r>
              <a:rPr lang="en-GB" dirty="0"/>
              <a:t>Muchwenlockandcressagemp.co.uk</a:t>
            </a:r>
          </a:p>
          <a:p>
            <a:endParaRPr lang="en-GB" dirty="0"/>
          </a:p>
          <a:p>
            <a:r>
              <a:rPr lang="en-GB" dirty="0"/>
              <a:t>*If you are unable to access this form then our Reception staff will do so on your behalf and submit the form for a clinician to review and action as appropriate.</a:t>
            </a:r>
          </a:p>
        </p:txBody>
      </p:sp>
    </p:spTree>
    <p:extLst>
      <p:ext uri="{BB962C8B-B14F-4D97-AF65-F5344CB8AC3E}">
        <p14:creationId xmlns:p14="http://schemas.microsoft.com/office/powerpoint/2010/main" val="18899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97C5-DDC0-29E8-760C-99972B00C702}"/>
              </a:ext>
            </a:extLst>
          </p:cNvPr>
          <p:cNvSpPr>
            <a:spLocks noGrp="1"/>
          </p:cNvSpPr>
          <p:nvPr>
            <p:ph type="title"/>
          </p:nvPr>
        </p:nvSpPr>
        <p:spPr/>
        <p:txBody>
          <a:bodyPr/>
          <a:lstStyle/>
          <a:p>
            <a:r>
              <a:rPr lang="en-GB" dirty="0"/>
              <a:t>Additional Services </a:t>
            </a:r>
          </a:p>
        </p:txBody>
      </p:sp>
      <p:graphicFrame>
        <p:nvGraphicFramePr>
          <p:cNvPr id="23" name="Table 23">
            <a:extLst>
              <a:ext uri="{FF2B5EF4-FFF2-40B4-BE49-F238E27FC236}">
                <a16:creationId xmlns:a16="http://schemas.microsoft.com/office/drawing/2014/main" id="{25C699EE-64DE-49BF-CCA4-1A08B325AB7A}"/>
              </a:ext>
            </a:extLst>
          </p:cNvPr>
          <p:cNvGraphicFramePr>
            <a:graphicFrameLocks noGrp="1"/>
          </p:cNvGraphicFramePr>
          <p:nvPr>
            <p:extLst>
              <p:ext uri="{D42A27DB-BD31-4B8C-83A1-F6EECF244321}">
                <p14:modId xmlns:p14="http://schemas.microsoft.com/office/powerpoint/2010/main" val="146255654"/>
              </p:ext>
            </p:extLst>
          </p:nvPr>
        </p:nvGraphicFramePr>
        <p:xfrm>
          <a:off x="958208" y="1466286"/>
          <a:ext cx="9251194" cy="4739468"/>
        </p:xfrm>
        <a:graphic>
          <a:graphicData uri="http://schemas.openxmlformats.org/drawingml/2006/table">
            <a:tbl>
              <a:tblPr firstRow="1" bandRow="1">
                <a:tableStyleId>{5C22544A-7EE6-4342-B048-85BDC9FD1C3A}</a:tableStyleId>
              </a:tblPr>
              <a:tblGrid>
                <a:gridCol w="4625597">
                  <a:extLst>
                    <a:ext uri="{9D8B030D-6E8A-4147-A177-3AD203B41FA5}">
                      <a16:colId xmlns:a16="http://schemas.microsoft.com/office/drawing/2014/main" val="2078763029"/>
                    </a:ext>
                  </a:extLst>
                </a:gridCol>
                <a:gridCol w="4625597">
                  <a:extLst>
                    <a:ext uri="{9D8B030D-6E8A-4147-A177-3AD203B41FA5}">
                      <a16:colId xmlns:a16="http://schemas.microsoft.com/office/drawing/2014/main" val="1212770549"/>
                    </a:ext>
                  </a:extLst>
                </a:gridCol>
              </a:tblGrid>
              <a:tr h="401631">
                <a:tc gridSpan="2">
                  <a:txBody>
                    <a:bodyPr/>
                    <a:lstStyle/>
                    <a:p>
                      <a:r>
                        <a:rPr lang="en-GB" dirty="0">
                          <a:solidFill>
                            <a:schemeClr val="bg1"/>
                          </a:solidFill>
                        </a:rPr>
                        <a:t>You may be signposted to other clinicians/services such as:</a:t>
                      </a:r>
                    </a:p>
                  </a:txBody>
                  <a:tcPr/>
                </a:tc>
                <a:tc hMerge="1">
                  <a:txBody>
                    <a:bodyPr/>
                    <a:lstStyle/>
                    <a:p>
                      <a:endParaRPr lang="en-GB" dirty="0"/>
                    </a:p>
                  </a:txBody>
                  <a:tcPr/>
                </a:tc>
                <a:extLst>
                  <a:ext uri="{0D108BD9-81ED-4DB2-BD59-A6C34878D82A}">
                    <a16:rowId xmlns:a16="http://schemas.microsoft.com/office/drawing/2014/main" val="2463587206"/>
                  </a:ext>
                </a:extLst>
              </a:tr>
              <a:tr h="990323">
                <a:tc>
                  <a:txBody>
                    <a:bodyPr/>
                    <a:lstStyle/>
                    <a:p>
                      <a:r>
                        <a:rPr lang="en-GB" dirty="0">
                          <a:solidFill>
                            <a:schemeClr val="bg1"/>
                          </a:solidFill>
                        </a:rPr>
                        <a:t>Practice Nurse/Health Care Assistant Clinics</a:t>
                      </a:r>
                    </a:p>
                    <a:p>
                      <a:r>
                        <a:rPr lang="en-GB" sz="1600" dirty="0">
                          <a:solidFill>
                            <a:schemeClr val="bg1"/>
                          </a:solidFill>
                        </a:rPr>
                        <a:t>Providing services such as: Nurse Triage, Chronic Disease Clinics, Immunisations, Phlebotomy, Wound Care</a:t>
                      </a:r>
                    </a:p>
                  </a:txBody>
                  <a:tcPr/>
                </a:tc>
                <a:tc>
                  <a:txBody>
                    <a:bodyPr/>
                    <a:lstStyle/>
                    <a:p>
                      <a:r>
                        <a:rPr lang="en-GB" sz="1800" dirty="0">
                          <a:solidFill>
                            <a:schemeClr val="bg1"/>
                          </a:solidFill>
                        </a:rPr>
                        <a:t>Home Visits – for patients who are housebound the Practice asks that requests, where possible are made before 12.00  midday.</a:t>
                      </a:r>
                    </a:p>
                  </a:txBody>
                  <a:tcPr/>
                </a:tc>
                <a:extLst>
                  <a:ext uri="{0D108BD9-81ED-4DB2-BD59-A6C34878D82A}">
                    <a16:rowId xmlns:a16="http://schemas.microsoft.com/office/drawing/2014/main" val="2252388554"/>
                  </a:ext>
                </a:extLst>
              </a:tr>
              <a:tr h="401631">
                <a:tc>
                  <a:txBody>
                    <a:bodyPr/>
                    <a:lstStyle/>
                    <a:p>
                      <a:r>
                        <a:rPr lang="en-GB" dirty="0">
                          <a:solidFill>
                            <a:schemeClr val="bg1"/>
                          </a:solidFill>
                        </a:rPr>
                        <a:t>Clinical Pharmacist</a:t>
                      </a:r>
                    </a:p>
                  </a:txBody>
                  <a:tcPr/>
                </a:tc>
                <a:tc rowSpan="8">
                  <a:txBody>
                    <a:bodyPr/>
                    <a:lstStyle/>
                    <a:p>
                      <a:endParaRPr lang="en-GB" dirty="0">
                        <a:solidFill>
                          <a:schemeClr val="bg1"/>
                        </a:solidFill>
                      </a:endParaRPr>
                    </a:p>
                  </a:txBody>
                  <a:tcPr/>
                </a:tc>
                <a:extLst>
                  <a:ext uri="{0D108BD9-81ED-4DB2-BD59-A6C34878D82A}">
                    <a16:rowId xmlns:a16="http://schemas.microsoft.com/office/drawing/2014/main" val="2434084027"/>
                  </a:ext>
                </a:extLst>
              </a:tr>
              <a:tr h="401631">
                <a:tc>
                  <a:txBody>
                    <a:bodyPr/>
                    <a:lstStyle/>
                    <a:p>
                      <a:r>
                        <a:rPr lang="en-GB" dirty="0">
                          <a:solidFill>
                            <a:schemeClr val="bg1"/>
                          </a:solidFill>
                        </a:rPr>
                        <a:t>Mental Health Practitioner</a:t>
                      </a:r>
                    </a:p>
                  </a:txBody>
                  <a:tcPr/>
                </a:tc>
                <a:tc vMerge="1">
                  <a:txBody>
                    <a:bodyPr/>
                    <a:lstStyle/>
                    <a:p>
                      <a:endParaRPr lang="en-GB" dirty="0"/>
                    </a:p>
                  </a:txBody>
                  <a:tcPr/>
                </a:tc>
                <a:extLst>
                  <a:ext uri="{0D108BD9-81ED-4DB2-BD59-A6C34878D82A}">
                    <a16:rowId xmlns:a16="http://schemas.microsoft.com/office/drawing/2014/main" val="1761539410"/>
                  </a:ext>
                </a:extLst>
              </a:tr>
              <a:tr h="401631">
                <a:tc>
                  <a:txBody>
                    <a:bodyPr/>
                    <a:lstStyle/>
                    <a:p>
                      <a:r>
                        <a:rPr lang="en-GB" dirty="0">
                          <a:solidFill>
                            <a:schemeClr val="bg1"/>
                          </a:solidFill>
                        </a:rPr>
                        <a:t>First Contact Practitioner (Physiotherapist)</a:t>
                      </a:r>
                    </a:p>
                  </a:txBody>
                  <a:tcPr/>
                </a:tc>
                <a:tc vMerge="1">
                  <a:txBody>
                    <a:bodyPr/>
                    <a:lstStyle/>
                    <a:p>
                      <a:endParaRPr lang="en-GB" dirty="0"/>
                    </a:p>
                  </a:txBody>
                  <a:tcPr/>
                </a:tc>
                <a:extLst>
                  <a:ext uri="{0D108BD9-81ED-4DB2-BD59-A6C34878D82A}">
                    <a16:rowId xmlns:a16="http://schemas.microsoft.com/office/drawing/2014/main" val="76156423"/>
                  </a:ext>
                </a:extLst>
              </a:tr>
              <a:tr h="401631">
                <a:tc>
                  <a:txBody>
                    <a:bodyPr/>
                    <a:lstStyle/>
                    <a:p>
                      <a:r>
                        <a:rPr lang="en-GB" dirty="0">
                          <a:solidFill>
                            <a:schemeClr val="bg1"/>
                          </a:solidFill>
                        </a:rPr>
                        <a:t>Dietician</a:t>
                      </a:r>
                    </a:p>
                  </a:txBody>
                  <a:tcPr/>
                </a:tc>
                <a:tc vMerge="1">
                  <a:txBody>
                    <a:bodyPr/>
                    <a:lstStyle/>
                    <a:p>
                      <a:endParaRPr lang="en-GB" dirty="0"/>
                    </a:p>
                  </a:txBody>
                  <a:tcPr/>
                </a:tc>
                <a:extLst>
                  <a:ext uri="{0D108BD9-81ED-4DB2-BD59-A6C34878D82A}">
                    <a16:rowId xmlns:a16="http://schemas.microsoft.com/office/drawing/2014/main" val="2834476439"/>
                  </a:ext>
                </a:extLst>
              </a:tr>
              <a:tr h="401631">
                <a:tc>
                  <a:txBody>
                    <a:bodyPr/>
                    <a:lstStyle/>
                    <a:p>
                      <a:r>
                        <a:rPr lang="en-GB" dirty="0">
                          <a:solidFill>
                            <a:schemeClr val="bg1"/>
                          </a:solidFill>
                        </a:rPr>
                        <a:t>Social Prescriber/Health &amp; Well Being Lives</a:t>
                      </a:r>
                    </a:p>
                  </a:txBody>
                  <a:tcPr/>
                </a:tc>
                <a:tc vMerge="1">
                  <a:txBody>
                    <a:bodyPr/>
                    <a:lstStyle/>
                    <a:p>
                      <a:endParaRPr lang="en-GB" dirty="0"/>
                    </a:p>
                  </a:txBody>
                  <a:tcPr/>
                </a:tc>
                <a:extLst>
                  <a:ext uri="{0D108BD9-81ED-4DB2-BD59-A6C34878D82A}">
                    <a16:rowId xmlns:a16="http://schemas.microsoft.com/office/drawing/2014/main" val="3613171043"/>
                  </a:ext>
                </a:extLst>
              </a:tr>
              <a:tr h="401631">
                <a:tc>
                  <a:txBody>
                    <a:bodyPr/>
                    <a:lstStyle/>
                    <a:p>
                      <a:r>
                        <a:rPr lang="en-GB" dirty="0">
                          <a:solidFill>
                            <a:schemeClr val="bg1"/>
                          </a:solidFill>
                        </a:rPr>
                        <a:t>Pharmacy First</a:t>
                      </a:r>
                    </a:p>
                  </a:txBody>
                  <a:tcPr/>
                </a:tc>
                <a:tc vMerge="1">
                  <a:txBody>
                    <a:bodyPr/>
                    <a:lstStyle/>
                    <a:p>
                      <a:endParaRPr lang="en-GB" dirty="0"/>
                    </a:p>
                  </a:txBody>
                  <a:tcPr/>
                </a:tc>
                <a:extLst>
                  <a:ext uri="{0D108BD9-81ED-4DB2-BD59-A6C34878D82A}">
                    <a16:rowId xmlns:a16="http://schemas.microsoft.com/office/drawing/2014/main" val="3322389230"/>
                  </a:ext>
                </a:extLst>
              </a:tr>
              <a:tr h="401631">
                <a:tc>
                  <a:txBody>
                    <a:bodyPr/>
                    <a:lstStyle/>
                    <a:p>
                      <a:r>
                        <a:rPr lang="en-GB" dirty="0">
                          <a:solidFill>
                            <a:schemeClr val="bg1"/>
                          </a:solidFill>
                        </a:rPr>
                        <a:t>Minor Eye Conditions Service (MECS)</a:t>
                      </a:r>
                    </a:p>
                  </a:txBody>
                  <a:tcPr/>
                </a:tc>
                <a:tc vMerge="1">
                  <a:txBody>
                    <a:bodyPr/>
                    <a:lstStyle/>
                    <a:p>
                      <a:endParaRPr lang="en-GB" dirty="0"/>
                    </a:p>
                  </a:txBody>
                  <a:tcPr/>
                </a:tc>
                <a:extLst>
                  <a:ext uri="{0D108BD9-81ED-4DB2-BD59-A6C34878D82A}">
                    <a16:rowId xmlns:a16="http://schemas.microsoft.com/office/drawing/2014/main" val="2542318269"/>
                  </a:ext>
                </a:extLst>
              </a:tr>
              <a:tr h="429140">
                <a:tc>
                  <a:txBody>
                    <a:bodyPr/>
                    <a:lstStyle/>
                    <a:p>
                      <a:r>
                        <a:rPr lang="en-GB" sz="2000" dirty="0">
                          <a:solidFill>
                            <a:schemeClr val="bg1"/>
                          </a:solidFill>
                        </a:rPr>
                        <a:t>111</a:t>
                      </a:r>
                    </a:p>
                  </a:txBody>
                  <a:tcPr/>
                </a:tc>
                <a:tc vMerge="1">
                  <a:txBody>
                    <a:bodyPr/>
                    <a:lstStyle/>
                    <a:p>
                      <a:endParaRPr lang="en-GB" dirty="0"/>
                    </a:p>
                  </a:txBody>
                  <a:tcPr/>
                </a:tc>
                <a:extLst>
                  <a:ext uri="{0D108BD9-81ED-4DB2-BD59-A6C34878D82A}">
                    <a16:rowId xmlns:a16="http://schemas.microsoft.com/office/drawing/2014/main" val="3536915935"/>
                  </a:ext>
                </a:extLst>
              </a:tr>
            </a:tbl>
          </a:graphicData>
        </a:graphic>
      </p:graphicFrame>
    </p:spTree>
    <p:extLst>
      <p:ext uri="{BB962C8B-B14F-4D97-AF65-F5344CB8AC3E}">
        <p14:creationId xmlns:p14="http://schemas.microsoft.com/office/powerpoint/2010/main" val="276119621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7700_TF77929380.potx" id="{4E2BD8CB-F9A8-45C3-A5CF-71A3E3EF4193}" vid="{A0F4A4D5-B4BE-476D-98DD-59F48E2DBE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A9045712D7E74D87DB99141494DC5C" ma:contentTypeVersion="16" ma:contentTypeDescription="Create a new document." ma:contentTypeScope="" ma:versionID="ea0ca1c1949883d0148e14251c7f2c17">
  <xsd:schema xmlns:xsd="http://www.w3.org/2001/XMLSchema" xmlns:xs="http://www.w3.org/2001/XMLSchema" xmlns:p="http://schemas.microsoft.com/office/2006/metadata/properties" xmlns:ns1="http://schemas.microsoft.com/sharepoint/v3" xmlns:ns2="898c81d7-1e30-4cbf-92cf-09f18f615fa4" xmlns:ns3="507f52c7-a5ef-4642-bee9-de0d104445e0" targetNamespace="http://schemas.microsoft.com/office/2006/metadata/properties" ma:root="true" ma:fieldsID="b2e3ee34bcb74c5b9f6fa91b857d1d9b" ns1:_="" ns2:_="" ns3:_="">
    <xsd:import namespace="http://schemas.microsoft.com/sharepoint/v3"/>
    <xsd:import namespace="898c81d7-1e30-4cbf-92cf-09f18f615fa4"/>
    <xsd:import namespace="507f52c7-a5ef-4642-bee9-de0d104445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c81d7-1e30-4cbf-92cf-09f18f615f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7f52c7-a5ef-4642-bee9-de0d104445e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a349d85-768c-4259-9b0c-a1c04b6d154b}" ma:internalName="TaxCatchAll" ma:showField="CatchAllData" ma:web="507f52c7-a5ef-4642-bee9-de0d104445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07f52c7-a5ef-4642-bee9-de0d104445e0" xsi:nil="true"/>
    <_ip_UnifiedCompliancePolicyProperties xmlns="http://schemas.microsoft.com/sharepoint/v3" xsi:nil="true"/>
    <lcf76f155ced4ddcb4097134ff3c332f xmlns="898c81d7-1e30-4cbf-92cf-09f18f615f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483952-891C-4EEC-B28C-150B0B805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98c81d7-1e30-4cbf-92cf-09f18f615fa4"/>
    <ds:schemaRef ds:uri="507f52c7-a5ef-4642-bee9-de0d10444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 ds:uri="http://schemas.microsoft.com/sharepoint/v3"/>
    <ds:schemaRef ds:uri="507f52c7-a5ef-4642-bee9-de0d104445e0"/>
    <ds:schemaRef ds:uri="898c81d7-1e30-4cbf-92cf-09f18f615fa4"/>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Depth design</Template>
  <TotalTime>44</TotalTime>
  <Words>317</Words>
  <Application>Microsoft Office PowerPoint</Application>
  <PresentationFormat>Widescreen</PresentationFormat>
  <Paragraphs>34</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Corbel</vt:lpstr>
      <vt:lpstr>Depth</vt:lpstr>
      <vt:lpstr>Appointment Changes </vt:lpstr>
      <vt:lpstr>The Right Service First Time</vt:lpstr>
      <vt:lpstr>GP Support: Online/Telephone/F2F</vt:lpstr>
      <vt:lpstr>Additional Services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Appointment Changes </dc:title>
  <dc:creator>HOPE, Sarah (MUCH WENLOCK &amp; CRESSAGE MEDICAL PRACTICE)</dc:creator>
  <cp:lastModifiedBy>Zara Zubrzycki</cp:lastModifiedBy>
  <cp:revision>3</cp:revision>
  <dcterms:created xsi:type="dcterms:W3CDTF">2024-11-11T15:57:42Z</dcterms:created>
  <dcterms:modified xsi:type="dcterms:W3CDTF">2024-11-12T09:48:40Z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0x01010067A9045712D7E74D87DB99141494DC5C</vt:lpwstr>
  </property>
  <property fmtid="{D5CDD505-2E9C-101B-9397-08002B2CF9AE}" pid="3" name="MediaServiceImageTags">
    <vt:lpwstr/>
  </property>
</Properties>
</file>